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7380288" cy="104394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eis jean-christophe" initials="mj" lastIdx="3" clrIdx="0">
    <p:extLst>
      <p:ext uri="{19B8F6BF-5375-455C-9EA6-DF929625EA0E}">
        <p15:presenceInfo xmlns:p15="http://schemas.microsoft.com/office/powerpoint/2012/main" xmlns="" userId="0647de90d3109c1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586" autoAdjust="0"/>
    <p:restoredTop sz="94660"/>
  </p:normalViewPr>
  <p:slideViewPr>
    <p:cSldViewPr snapToGrid="0">
      <p:cViewPr varScale="1">
        <p:scale>
          <a:sx n="76" d="100"/>
          <a:sy n="76" d="100"/>
        </p:scale>
        <p:origin x="-3294" y="-114"/>
      </p:cViewPr>
      <p:guideLst>
        <p:guide orient="horz" pos="3288"/>
        <p:guide pos="23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C23B7E-6047-4E4A-BEE6-2D28E1A58E32}" type="datetimeFigureOut">
              <a:rPr lang="fr-FR" smtClean="0"/>
              <a:pPr/>
              <a:t>14/06/2024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214563" y="1241425"/>
            <a:ext cx="23685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CF2194-5C11-4AAC-AE6D-DD99EC38E81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311462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CF2194-5C11-4AAC-AE6D-DD99EC38E81D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3530020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3522" y="1708486"/>
            <a:ext cx="6273245" cy="3634458"/>
          </a:xfrm>
        </p:spPr>
        <p:txBody>
          <a:bodyPr anchor="b"/>
          <a:lstStyle>
            <a:lvl1pPr algn="ctr">
              <a:defRPr sz="4843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22536" y="5483102"/>
            <a:ext cx="5535216" cy="2520438"/>
          </a:xfrm>
        </p:spPr>
        <p:txBody>
          <a:bodyPr/>
          <a:lstStyle>
            <a:lvl1pPr marL="0" indent="0" algn="ctr">
              <a:buNone/>
              <a:defRPr sz="1937"/>
            </a:lvl1pPr>
            <a:lvl2pPr marL="369006" indent="0" algn="ctr">
              <a:buNone/>
              <a:defRPr sz="1614"/>
            </a:lvl2pPr>
            <a:lvl3pPr marL="738012" indent="0" algn="ctr">
              <a:buNone/>
              <a:defRPr sz="1453"/>
            </a:lvl3pPr>
            <a:lvl4pPr marL="1107018" indent="0" algn="ctr">
              <a:buNone/>
              <a:defRPr sz="1291"/>
            </a:lvl4pPr>
            <a:lvl5pPr marL="1476024" indent="0" algn="ctr">
              <a:buNone/>
              <a:defRPr sz="1291"/>
            </a:lvl5pPr>
            <a:lvl6pPr marL="1845031" indent="0" algn="ctr">
              <a:buNone/>
              <a:defRPr sz="1291"/>
            </a:lvl6pPr>
            <a:lvl7pPr marL="2214037" indent="0" algn="ctr">
              <a:buNone/>
              <a:defRPr sz="1291"/>
            </a:lvl7pPr>
            <a:lvl8pPr marL="2583043" indent="0" algn="ctr">
              <a:buNone/>
              <a:defRPr sz="1291"/>
            </a:lvl8pPr>
            <a:lvl9pPr marL="2952049" indent="0" algn="ctr">
              <a:buNone/>
              <a:defRPr sz="1291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C00D7-8291-400A-95DF-568765C34E4B}" type="datetimeFigureOut">
              <a:rPr lang="fr-FR" smtClean="0"/>
              <a:pPr/>
              <a:t>14/06/2024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7D1EA-6BF5-4C78-926F-DB804A6C2C4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983902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C00D7-8291-400A-95DF-568765C34E4B}" type="datetimeFigureOut">
              <a:rPr lang="fr-FR" smtClean="0"/>
              <a:pPr/>
              <a:t>14/06/2024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7D1EA-6BF5-4C78-926F-DB804A6C2C4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427619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552" y="2602603"/>
            <a:ext cx="6365498" cy="4342500"/>
          </a:xfrm>
        </p:spPr>
        <p:txBody>
          <a:bodyPr anchor="b"/>
          <a:lstStyle>
            <a:lvl1pPr>
              <a:defRPr sz="4843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552" y="6986185"/>
            <a:ext cx="6365498" cy="2283618"/>
          </a:xfrm>
        </p:spPr>
        <p:txBody>
          <a:bodyPr/>
          <a:lstStyle>
            <a:lvl1pPr marL="0" indent="0">
              <a:buNone/>
              <a:defRPr sz="1937">
                <a:solidFill>
                  <a:schemeClr val="tx1"/>
                </a:solidFill>
              </a:defRPr>
            </a:lvl1pPr>
            <a:lvl2pPr marL="369006" indent="0">
              <a:buNone/>
              <a:defRPr sz="1614">
                <a:solidFill>
                  <a:schemeClr val="tx1">
                    <a:tint val="75000"/>
                  </a:schemeClr>
                </a:solidFill>
              </a:defRPr>
            </a:lvl2pPr>
            <a:lvl3pPr marL="738012" indent="0">
              <a:buNone/>
              <a:defRPr sz="1453">
                <a:solidFill>
                  <a:schemeClr val="tx1">
                    <a:tint val="75000"/>
                  </a:schemeClr>
                </a:solidFill>
              </a:defRPr>
            </a:lvl3pPr>
            <a:lvl4pPr marL="1107018" indent="0">
              <a:buNone/>
              <a:defRPr sz="1291">
                <a:solidFill>
                  <a:schemeClr val="tx1">
                    <a:tint val="75000"/>
                  </a:schemeClr>
                </a:solidFill>
              </a:defRPr>
            </a:lvl4pPr>
            <a:lvl5pPr marL="1476024" indent="0">
              <a:buNone/>
              <a:defRPr sz="1291">
                <a:solidFill>
                  <a:schemeClr val="tx1">
                    <a:tint val="75000"/>
                  </a:schemeClr>
                </a:solidFill>
              </a:defRPr>
            </a:lvl5pPr>
            <a:lvl6pPr marL="1845031" indent="0">
              <a:buNone/>
              <a:defRPr sz="1291">
                <a:solidFill>
                  <a:schemeClr val="tx1">
                    <a:tint val="75000"/>
                  </a:schemeClr>
                </a:solidFill>
              </a:defRPr>
            </a:lvl6pPr>
            <a:lvl7pPr marL="2214037" indent="0">
              <a:buNone/>
              <a:defRPr sz="1291">
                <a:solidFill>
                  <a:schemeClr val="tx1">
                    <a:tint val="75000"/>
                  </a:schemeClr>
                </a:solidFill>
              </a:defRPr>
            </a:lvl7pPr>
            <a:lvl8pPr marL="2583043" indent="0">
              <a:buNone/>
              <a:defRPr sz="1291">
                <a:solidFill>
                  <a:schemeClr val="tx1">
                    <a:tint val="75000"/>
                  </a:schemeClr>
                </a:solidFill>
              </a:defRPr>
            </a:lvl8pPr>
            <a:lvl9pPr marL="2952049" indent="0">
              <a:buNone/>
              <a:defRPr sz="12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C00D7-8291-400A-95DF-568765C34E4B}" type="datetimeFigureOut">
              <a:rPr lang="fr-FR" smtClean="0"/>
              <a:pPr/>
              <a:t>14/06/2024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7D1EA-6BF5-4C78-926F-DB804A6C2C4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159780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7395" y="2779007"/>
            <a:ext cx="3136622" cy="662370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36271" y="2779007"/>
            <a:ext cx="3136622" cy="662370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C00D7-8291-400A-95DF-568765C34E4B}" type="datetimeFigureOut">
              <a:rPr lang="fr-FR" smtClean="0"/>
              <a:pPr/>
              <a:t>14/06/2024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7D1EA-6BF5-4C78-926F-DB804A6C2C4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744214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356" y="555804"/>
            <a:ext cx="6365498" cy="2017801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357" y="2559104"/>
            <a:ext cx="3122207" cy="1254177"/>
          </a:xfrm>
        </p:spPr>
        <p:txBody>
          <a:bodyPr anchor="b"/>
          <a:lstStyle>
            <a:lvl1pPr marL="0" indent="0">
              <a:buNone/>
              <a:defRPr sz="1937" b="1"/>
            </a:lvl1pPr>
            <a:lvl2pPr marL="369006" indent="0">
              <a:buNone/>
              <a:defRPr sz="1614" b="1"/>
            </a:lvl2pPr>
            <a:lvl3pPr marL="738012" indent="0">
              <a:buNone/>
              <a:defRPr sz="1453" b="1"/>
            </a:lvl3pPr>
            <a:lvl4pPr marL="1107018" indent="0">
              <a:buNone/>
              <a:defRPr sz="1291" b="1"/>
            </a:lvl4pPr>
            <a:lvl5pPr marL="1476024" indent="0">
              <a:buNone/>
              <a:defRPr sz="1291" b="1"/>
            </a:lvl5pPr>
            <a:lvl6pPr marL="1845031" indent="0">
              <a:buNone/>
              <a:defRPr sz="1291" b="1"/>
            </a:lvl6pPr>
            <a:lvl7pPr marL="2214037" indent="0">
              <a:buNone/>
              <a:defRPr sz="1291" b="1"/>
            </a:lvl7pPr>
            <a:lvl8pPr marL="2583043" indent="0">
              <a:buNone/>
              <a:defRPr sz="1291" b="1"/>
            </a:lvl8pPr>
            <a:lvl9pPr marL="2952049" indent="0">
              <a:buNone/>
              <a:defRPr sz="1291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357" y="3813281"/>
            <a:ext cx="3122207" cy="560876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36271" y="2559104"/>
            <a:ext cx="3137584" cy="1254177"/>
          </a:xfrm>
        </p:spPr>
        <p:txBody>
          <a:bodyPr anchor="b"/>
          <a:lstStyle>
            <a:lvl1pPr marL="0" indent="0">
              <a:buNone/>
              <a:defRPr sz="1937" b="1"/>
            </a:lvl1pPr>
            <a:lvl2pPr marL="369006" indent="0">
              <a:buNone/>
              <a:defRPr sz="1614" b="1"/>
            </a:lvl2pPr>
            <a:lvl3pPr marL="738012" indent="0">
              <a:buNone/>
              <a:defRPr sz="1453" b="1"/>
            </a:lvl3pPr>
            <a:lvl4pPr marL="1107018" indent="0">
              <a:buNone/>
              <a:defRPr sz="1291" b="1"/>
            </a:lvl4pPr>
            <a:lvl5pPr marL="1476024" indent="0">
              <a:buNone/>
              <a:defRPr sz="1291" b="1"/>
            </a:lvl5pPr>
            <a:lvl6pPr marL="1845031" indent="0">
              <a:buNone/>
              <a:defRPr sz="1291" b="1"/>
            </a:lvl6pPr>
            <a:lvl7pPr marL="2214037" indent="0">
              <a:buNone/>
              <a:defRPr sz="1291" b="1"/>
            </a:lvl7pPr>
            <a:lvl8pPr marL="2583043" indent="0">
              <a:buNone/>
              <a:defRPr sz="1291" b="1"/>
            </a:lvl8pPr>
            <a:lvl9pPr marL="2952049" indent="0">
              <a:buNone/>
              <a:defRPr sz="1291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36271" y="3813281"/>
            <a:ext cx="3137584" cy="560876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C00D7-8291-400A-95DF-568765C34E4B}" type="datetimeFigureOut">
              <a:rPr lang="fr-FR" smtClean="0"/>
              <a:pPr/>
              <a:t>14/06/2024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7D1EA-6BF5-4C78-926F-DB804A6C2C4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046338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C00D7-8291-400A-95DF-568765C34E4B}" type="datetimeFigureOut">
              <a:rPr lang="fr-FR" smtClean="0"/>
              <a:pPr/>
              <a:t>14/06/2024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7D1EA-6BF5-4C78-926F-DB804A6C2C4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097043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C00D7-8291-400A-95DF-568765C34E4B}" type="datetimeFigureOut">
              <a:rPr lang="fr-FR" smtClean="0"/>
              <a:pPr/>
              <a:t>14/06/2024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7D1EA-6BF5-4C78-926F-DB804A6C2C4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057632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356" y="695960"/>
            <a:ext cx="2380335" cy="2435860"/>
          </a:xfrm>
        </p:spPr>
        <p:txBody>
          <a:bodyPr anchor="b"/>
          <a:lstStyle>
            <a:lvl1pPr>
              <a:defRPr sz="2583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37584" y="1503083"/>
            <a:ext cx="3736271" cy="7418740"/>
          </a:xfrm>
        </p:spPr>
        <p:txBody>
          <a:bodyPr/>
          <a:lstStyle>
            <a:lvl1pPr>
              <a:defRPr sz="2583"/>
            </a:lvl1pPr>
            <a:lvl2pPr>
              <a:defRPr sz="2260"/>
            </a:lvl2pPr>
            <a:lvl3pPr>
              <a:defRPr sz="1937"/>
            </a:lvl3pPr>
            <a:lvl4pPr>
              <a:defRPr sz="1614"/>
            </a:lvl4pPr>
            <a:lvl5pPr>
              <a:defRPr sz="1614"/>
            </a:lvl5pPr>
            <a:lvl6pPr>
              <a:defRPr sz="1614"/>
            </a:lvl6pPr>
            <a:lvl7pPr>
              <a:defRPr sz="1614"/>
            </a:lvl7pPr>
            <a:lvl8pPr>
              <a:defRPr sz="1614"/>
            </a:lvl8pPr>
            <a:lvl9pPr>
              <a:defRPr sz="1614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356" y="3131820"/>
            <a:ext cx="2380335" cy="5802084"/>
          </a:xfrm>
        </p:spPr>
        <p:txBody>
          <a:bodyPr/>
          <a:lstStyle>
            <a:lvl1pPr marL="0" indent="0">
              <a:buNone/>
              <a:defRPr sz="1291"/>
            </a:lvl1pPr>
            <a:lvl2pPr marL="369006" indent="0">
              <a:buNone/>
              <a:defRPr sz="1130"/>
            </a:lvl2pPr>
            <a:lvl3pPr marL="738012" indent="0">
              <a:buNone/>
              <a:defRPr sz="969"/>
            </a:lvl3pPr>
            <a:lvl4pPr marL="1107018" indent="0">
              <a:buNone/>
              <a:defRPr sz="807"/>
            </a:lvl4pPr>
            <a:lvl5pPr marL="1476024" indent="0">
              <a:buNone/>
              <a:defRPr sz="807"/>
            </a:lvl5pPr>
            <a:lvl6pPr marL="1845031" indent="0">
              <a:buNone/>
              <a:defRPr sz="807"/>
            </a:lvl6pPr>
            <a:lvl7pPr marL="2214037" indent="0">
              <a:buNone/>
              <a:defRPr sz="807"/>
            </a:lvl7pPr>
            <a:lvl8pPr marL="2583043" indent="0">
              <a:buNone/>
              <a:defRPr sz="807"/>
            </a:lvl8pPr>
            <a:lvl9pPr marL="2952049" indent="0">
              <a:buNone/>
              <a:defRPr sz="807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C00D7-8291-400A-95DF-568765C34E4B}" type="datetimeFigureOut">
              <a:rPr lang="fr-FR" smtClean="0"/>
              <a:pPr/>
              <a:t>14/06/2024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7D1EA-6BF5-4C78-926F-DB804A6C2C4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506620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356" y="695960"/>
            <a:ext cx="2380335" cy="2435860"/>
          </a:xfrm>
        </p:spPr>
        <p:txBody>
          <a:bodyPr anchor="b"/>
          <a:lstStyle>
            <a:lvl1pPr>
              <a:defRPr sz="2583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137584" y="1503083"/>
            <a:ext cx="3736271" cy="7418740"/>
          </a:xfrm>
        </p:spPr>
        <p:txBody>
          <a:bodyPr anchor="t"/>
          <a:lstStyle>
            <a:lvl1pPr marL="0" indent="0">
              <a:buNone/>
              <a:defRPr sz="2583"/>
            </a:lvl1pPr>
            <a:lvl2pPr marL="369006" indent="0">
              <a:buNone/>
              <a:defRPr sz="2260"/>
            </a:lvl2pPr>
            <a:lvl3pPr marL="738012" indent="0">
              <a:buNone/>
              <a:defRPr sz="1937"/>
            </a:lvl3pPr>
            <a:lvl4pPr marL="1107018" indent="0">
              <a:buNone/>
              <a:defRPr sz="1614"/>
            </a:lvl4pPr>
            <a:lvl5pPr marL="1476024" indent="0">
              <a:buNone/>
              <a:defRPr sz="1614"/>
            </a:lvl5pPr>
            <a:lvl6pPr marL="1845031" indent="0">
              <a:buNone/>
              <a:defRPr sz="1614"/>
            </a:lvl6pPr>
            <a:lvl7pPr marL="2214037" indent="0">
              <a:buNone/>
              <a:defRPr sz="1614"/>
            </a:lvl7pPr>
            <a:lvl8pPr marL="2583043" indent="0">
              <a:buNone/>
              <a:defRPr sz="1614"/>
            </a:lvl8pPr>
            <a:lvl9pPr marL="2952049" indent="0">
              <a:buNone/>
              <a:defRPr sz="1614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356" y="3131820"/>
            <a:ext cx="2380335" cy="5802084"/>
          </a:xfrm>
        </p:spPr>
        <p:txBody>
          <a:bodyPr/>
          <a:lstStyle>
            <a:lvl1pPr marL="0" indent="0">
              <a:buNone/>
              <a:defRPr sz="1291"/>
            </a:lvl1pPr>
            <a:lvl2pPr marL="369006" indent="0">
              <a:buNone/>
              <a:defRPr sz="1130"/>
            </a:lvl2pPr>
            <a:lvl3pPr marL="738012" indent="0">
              <a:buNone/>
              <a:defRPr sz="969"/>
            </a:lvl3pPr>
            <a:lvl4pPr marL="1107018" indent="0">
              <a:buNone/>
              <a:defRPr sz="807"/>
            </a:lvl4pPr>
            <a:lvl5pPr marL="1476024" indent="0">
              <a:buNone/>
              <a:defRPr sz="807"/>
            </a:lvl5pPr>
            <a:lvl6pPr marL="1845031" indent="0">
              <a:buNone/>
              <a:defRPr sz="807"/>
            </a:lvl6pPr>
            <a:lvl7pPr marL="2214037" indent="0">
              <a:buNone/>
              <a:defRPr sz="807"/>
            </a:lvl7pPr>
            <a:lvl8pPr marL="2583043" indent="0">
              <a:buNone/>
              <a:defRPr sz="807"/>
            </a:lvl8pPr>
            <a:lvl9pPr marL="2952049" indent="0">
              <a:buNone/>
              <a:defRPr sz="807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C00D7-8291-400A-95DF-568765C34E4B}" type="datetimeFigureOut">
              <a:rPr lang="fr-FR" smtClean="0"/>
              <a:pPr/>
              <a:t>14/06/2024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7D1EA-6BF5-4C78-926F-DB804A6C2C4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262804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C00D7-8291-400A-95DF-568765C34E4B}" type="datetimeFigureOut">
              <a:rPr lang="fr-FR" smtClean="0"/>
              <a:pPr/>
              <a:t>14/06/2024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7D1EA-6BF5-4C78-926F-DB804A6C2C4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985315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281519" y="555801"/>
            <a:ext cx="1591375" cy="8846909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7395" y="555801"/>
            <a:ext cx="4681870" cy="884690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C00D7-8291-400A-95DF-568765C34E4B}" type="datetimeFigureOut">
              <a:rPr lang="fr-FR" smtClean="0"/>
              <a:pPr/>
              <a:t>14/06/2024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7D1EA-6BF5-4C78-926F-DB804A6C2C4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020993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7395" y="555804"/>
            <a:ext cx="6365498" cy="2017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395" y="2779007"/>
            <a:ext cx="6365498" cy="66237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7395" y="9675780"/>
            <a:ext cx="1660565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C00D7-8291-400A-95DF-568765C34E4B}" type="datetimeFigureOut">
              <a:rPr lang="fr-FR" smtClean="0"/>
              <a:pPr/>
              <a:t>14/06/2024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44721" y="9675780"/>
            <a:ext cx="2490847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212328" y="9675780"/>
            <a:ext cx="1660565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17D1EA-6BF5-4C78-926F-DB804A6C2C4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108559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38012" rtl="0" eaLnBrk="1" latinLnBrk="0" hangingPunct="1">
        <a:lnSpc>
          <a:spcPct val="90000"/>
        </a:lnSpc>
        <a:spcBef>
          <a:spcPct val="0"/>
        </a:spcBef>
        <a:buNone/>
        <a:defRPr sz="355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4503" indent="-184503" algn="l" defTabSz="738012" rtl="0" eaLnBrk="1" latinLnBrk="0" hangingPunct="1">
        <a:lnSpc>
          <a:spcPct val="90000"/>
        </a:lnSpc>
        <a:spcBef>
          <a:spcPts val="807"/>
        </a:spcBef>
        <a:buFont typeface="Arial" panose="020B0604020202020204" pitchFamily="34" charset="0"/>
        <a:buChar char="•"/>
        <a:defRPr sz="2260" kern="1200">
          <a:solidFill>
            <a:schemeClr val="tx1"/>
          </a:solidFill>
          <a:latin typeface="+mn-lt"/>
          <a:ea typeface="+mn-ea"/>
          <a:cs typeface="+mn-cs"/>
        </a:defRPr>
      </a:lvl1pPr>
      <a:lvl2pPr marL="553509" indent="-184503" algn="l" defTabSz="738012" rtl="0" eaLnBrk="1" latinLnBrk="0" hangingPunct="1">
        <a:lnSpc>
          <a:spcPct val="90000"/>
        </a:lnSpc>
        <a:spcBef>
          <a:spcPts val="404"/>
        </a:spcBef>
        <a:buFont typeface="Arial" panose="020B0604020202020204" pitchFamily="34" charset="0"/>
        <a:buChar char="•"/>
        <a:defRPr sz="1937" kern="1200">
          <a:solidFill>
            <a:schemeClr val="tx1"/>
          </a:solidFill>
          <a:latin typeface="+mn-lt"/>
          <a:ea typeface="+mn-ea"/>
          <a:cs typeface="+mn-cs"/>
        </a:defRPr>
      </a:lvl2pPr>
      <a:lvl3pPr marL="922515" indent="-184503" algn="l" defTabSz="738012" rtl="0" eaLnBrk="1" latinLnBrk="0" hangingPunct="1">
        <a:lnSpc>
          <a:spcPct val="90000"/>
        </a:lnSpc>
        <a:spcBef>
          <a:spcPts val="404"/>
        </a:spcBef>
        <a:buFont typeface="Arial" panose="020B0604020202020204" pitchFamily="34" charset="0"/>
        <a:buChar char="•"/>
        <a:defRPr sz="1614" kern="1200">
          <a:solidFill>
            <a:schemeClr val="tx1"/>
          </a:solidFill>
          <a:latin typeface="+mn-lt"/>
          <a:ea typeface="+mn-ea"/>
          <a:cs typeface="+mn-cs"/>
        </a:defRPr>
      </a:lvl3pPr>
      <a:lvl4pPr marL="1291521" indent="-184503" algn="l" defTabSz="738012" rtl="0" eaLnBrk="1" latinLnBrk="0" hangingPunct="1">
        <a:lnSpc>
          <a:spcPct val="90000"/>
        </a:lnSpc>
        <a:spcBef>
          <a:spcPts val="404"/>
        </a:spcBef>
        <a:buFont typeface="Arial" panose="020B0604020202020204" pitchFamily="34" charset="0"/>
        <a:buChar char="•"/>
        <a:defRPr sz="1453" kern="1200">
          <a:solidFill>
            <a:schemeClr val="tx1"/>
          </a:solidFill>
          <a:latin typeface="+mn-lt"/>
          <a:ea typeface="+mn-ea"/>
          <a:cs typeface="+mn-cs"/>
        </a:defRPr>
      </a:lvl4pPr>
      <a:lvl5pPr marL="1660528" indent="-184503" algn="l" defTabSz="738012" rtl="0" eaLnBrk="1" latinLnBrk="0" hangingPunct="1">
        <a:lnSpc>
          <a:spcPct val="90000"/>
        </a:lnSpc>
        <a:spcBef>
          <a:spcPts val="404"/>
        </a:spcBef>
        <a:buFont typeface="Arial" panose="020B0604020202020204" pitchFamily="34" charset="0"/>
        <a:buChar char="•"/>
        <a:defRPr sz="1453" kern="1200">
          <a:solidFill>
            <a:schemeClr val="tx1"/>
          </a:solidFill>
          <a:latin typeface="+mn-lt"/>
          <a:ea typeface="+mn-ea"/>
          <a:cs typeface="+mn-cs"/>
        </a:defRPr>
      </a:lvl5pPr>
      <a:lvl6pPr marL="2029534" indent="-184503" algn="l" defTabSz="738012" rtl="0" eaLnBrk="1" latinLnBrk="0" hangingPunct="1">
        <a:lnSpc>
          <a:spcPct val="90000"/>
        </a:lnSpc>
        <a:spcBef>
          <a:spcPts val="404"/>
        </a:spcBef>
        <a:buFont typeface="Arial" panose="020B0604020202020204" pitchFamily="34" charset="0"/>
        <a:buChar char="•"/>
        <a:defRPr sz="1453" kern="1200">
          <a:solidFill>
            <a:schemeClr val="tx1"/>
          </a:solidFill>
          <a:latin typeface="+mn-lt"/>
          <a:ea typeface="+mn-ea"/>
          <a:cs typeface="+mn-cs"/>
        </a:defRPr>
      </a:lvl6pPr>
      <a:lvl7pPr marL="2398540" indent="-184503" algn="l" defTabSz="738012" rtl="0" eaLnBrk="1" latinLnBrk="0" hangingPunct="1">
        <a:lnSpc>
          <a:spcPct val="90000"/>
        </a:lnSpc>
        <a:spcBef>
          <a:spcPts val="404"/>
        </a:spcBef>
        <a:buFont typeface="Arial" panose="020B0604020202020204" pitchFamily="34" charset="0"/>
        <a:buChar char="•"/>
        <a:defRPr sz="1453" kern="1200">
          <a:solidFill>
            <a:schemeClr val="tx1"/>
          </a:solidFill>
          <a:latin typeface="+mn-lt"/>
          <a:ea typeface="+mn-ea"/>
          <a:cs typeface="+mn-cs"/>
        </a:defRPr>
      </a:lvl7pPr>
      <a:lvl8pPr marL="2767546" indent="-184503" algn="l" defTabSz="738012" rtl="0" eaLnBrk="1" latinLnBrk="0" hangingPunct="1">
        <a:lnSpc>
          <a:spcPct val="90000"/>
        </a:lnSpc>
        <a:spcBef>
          <a:spcPts val="404"/>
        </a:spcBef>
        <a:buFont typeface="Arial" panose="020B0604020202020204" pitchFamily="34" charset="0"/>
        <a:buChar char="•"/>
        <a:defRPr sz="1453" kern="1200">
          <a:solidFill>
            <a:schemeClr val="tx1"/>
          </a:solidFill>
          <a:latin typeface="+mn-lt"/>
          <a:ea typeface="+mn-ea"/>
          <a:cs typeface="+mn-cs"/>
        </a:defRPr>
      </a:lvl8pPr>
      <a:lvl9pPr marL="3136552" indent="-184503" algn="l" defTabSz="738012" rtl="0" eaLnBrk="1" latinLnBrk="0" hangingPunct="1">
        <a:lnSpc>
          <a:spcPct val="90000"/>
        </a:lnSpc>
        <a:spcBef>
          <a:spcPts val="404"/>
        </a:spcBef>
        <a:buFont typeface="Arial" panose="020B0604020202020204" pitchFamily="34" charset="0"/>
        <a:buChar char="•"/>
        <a:defRPr sz="145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38012" rtl="0" eaLnBrk="1" latinLnBrk="0" hangingPunct="1">
        <a:defRPr sz="1453" kern="1200">
          <a:solidFill>
            <a:schemeClr val="tx1"/>
          </a:solidFill>
          <a:latin typeface="+mn-lt"/>
          <a:ea typeface="+mn-ea"/>
          <a:cs typeface="+mn-cs"/>
        </a:defRPr>
      </a:lvl1pPr>
      <a:lvl2pPr marL="369006" algn="l" defTabSz="738012" rtl="0" eaLnBrk="1" latinLnBrk="0" hangingPunct="1">
        <a:defRPr sz="1453" kern="1200">
          <a:solidFill>
            <a:schemeClr val="tx1"/>
          </a:solidFill>
          <a:latin typeface="+mn-lt"/>
          <a:ea typeface="+mn-ea"/>
          <a:cs typeface="+mn-cs"/>
        </a:defRPr>
      </a:lvl2pPr>
      <a:lvl3pPr marL="738012" algn="l" defTabSz="738012" rtl="0" eaLnBrk="1" latinLnBrk="0" hangingPunct="1">
        <a:defRPr sz="1453" kern="1200">
          <a:solidFill>
            <a:schemeClr val="tx1"/>
          </a:solidFill>
          <a:latin typeface="+mn-lt"/>
          <a:ea typeface="+mn-ea"/>
          <a:cs typeface="+mn-cs"/>
        </a:defRPr>
      </a:lvl3pPr>
      <a:lvl4pPr marL="1107018" algn="l" defTabSz="738012" rtl="0" eaLnBrk="1" latinLnBrk="0" hangingPunct="1">
        <a:defRPr sz="1453" kern="1200">
          <a:solidFill>
            <a:schemeClr val="tx1"/>
          </a:solidFill>
          <a:latin typeface="+mn-lt"/>
          <a:ea typeface="+mn-ea"/>
          <a:cs typeface="+mn-cs"/>
        </a:defRPr>
      </a:lvl4pPr>
      <a:lvl5pPr marL="1476024" algn="l" defTabSz="738012" rtl="0" eaLnBrk="1" latinLnBrk="0" hangingPunct="1">
        <a:defRPr sz="1453" kern="1200">
          <a:solidFill>
            <a:schemeClr val="tx1"/>
          </a:solidFill>
          <a:latin typeface="+mn-lt"/>
          <a:ea typeface="+mn-ea"/>
          <a:cs typeface="+mn-cs"/>
        </a:defRPr>
      </a:lvl5pPr>
      <a:lvl6pPr marL="1845031" algn="l" defTabSz="738012" rtl="0" eaLnBrk="1" latinLnBrk="0" hangingPunct="1">
        <a:defRPr sz="1453" kern="1200">
          <a:solidFill>
            <a:schemeClr val="tx1"/>
          </a:solidFill>
          <a:latin typeface="+mn-lt"/>
          <a:ea typeface="+mn-ea"/>
          <a:cs typeface="+mn-cs"/>
        </a:defRPr>
      </a:lvl6pPr>
      <a:lvl7pPr marL="2214037" algn="l" defTabSz="738012" rtl="0" eaLnBrk="1" latinLnBrk="0" hangingPunct="1">
        <a:defRPr sz="1453" kern="1200">
          <a:solidFill>
            <a:schemeClr val="tx1"/>
          </a:solidFill>
          <a:latin typeface="+mn-lt"/>
          <a:ea typeface="+mn-ea"/>
          <a:cs typeface="+mn-cs"/>
        </a:defRPr>
      </a:lvl7pPr>
      <a:lvl8pPr marL="2583043" algn="l" defTabSz="738012" rtl="0" eaLnBrk="1" latinLnBrk="0" hangingPunct="1">
        <a:defRPr sz="1453" kern="1200">
          <a:solidFill>
            <a:schemeClr val="tx1"/>
          </a:solidFill>
          <a:latin typeface="+mn-lt"/>
          <a:ea typeface="+mn-ea"/>
          <a:cs typeface="+mn-cs"/>
        </a:defRPr>
      </a:lvl8pPr>
      <a:lvl9pPr marL="2952049" algn="l" defTabSz="738012" rtl="0" eaLnBrk="1" latinLnBrk="0" hangingPunct="1">
        <a:defRPr sz="145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societemelunaisedetimbrologie@laposte.net" TargetMode="External"/><Relationship Id="rId7" Type="http://schemas.openxmlformats.org/officeDocument/2006/relationships/hyperlink" Target="mailto:pierre-rita.lelons@wanadoo.f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patrick.delvert@wanadoo.fr" TargetMode="External"/><Relationship Id="rId5" Type="http://schemas.openxmlformats.org/officeDocument/2006/relationships/image" Target="../media/image1.jpeg"/><Relationship Id="rId4" Type="http://schemas.openxmlformats.org/officeDocument/2006/relationships/hyperlink" Target="http://smt77.online.f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2403E22-83CD-4845-AF8D-4F2A6AAE8B7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 flipH="1">
            <a:off x="-1174976" y="2927485"/>
            <a:ext cx="862556" cy="3696353"/>
          </a:xfrm>
        </p:spPr>
        <p:txBody>
          <a:bodyPr>
            <a:normAutofit/>
          </a:bodyPr>
          <a:lstStyle/>
          <a:p>
            <a:r>
              <a:rPr lang="fr-FR" sz="2000" b="1" dirty="0"/>
              <a:t>____</a:t>
            </a:r>
          </a:p>
        </p:txBody>
      </p:sp>
      <p:sp>
        <p:nvSpPr>
          <p:cNvPr id="5" name="Sous-titre 4">
            <a:extLst>
              <a:ext uri="{FF2B5EF4-FFF2-40B4-BE49-F238E27FC236}">
                <a16:creationId xmlns:a16="http://schemas.microsoft.com/office/drawing/2014/main" xmlns="" id="{9A887628-A4F3-44C6-AA04-22511C59EC49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169796" y="868036"/>
            <a:ext cx="6522720" cy="81554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fr-FR" sz="5600" b="1" dirty="0"/>
              <a:t>                                      </a:t>
            </a:r>
            <a:r>
              <a:rPr lang="fr-FR" sz="7200" b="1" dirty="0"/>
              <a:t> Société Melunaise de </a:t>
            </a:r>
            <a:r>
              <a:rPr lang="fr-FR" sz="7200" b="1" dirty="0" err="1"/>
              <a:t>Timbrologie</a:t>
            </a:r>
            <a:endParaRPr lang="fr-FR" sz="5600" b="1" dirty="0"/>
          </a:p>
          <a:p>
            <a:pPr marL="0" indent="0">
              <a:buNone/>
            </a:pPr>
            <a:r>
              <a:rPr lang="fr-FR" sz="4800" dirty="0"/>
              <a:t>                          Membre de la Fédération Française des Associations Philatéliques ( No 139-1 )</a:t>
            </a:r>
          </a:p>
          <a:p>
            <a:pPr marL="0" indent="0">
              <a:buNone/>
            </a:pPr>
            <a:r>
              <a:rPr lang="fr-FR" sz="4800" dirty="0"/>
              <a:t>                             Fondée le 17 janvier 1913   -  </a:t>
            </a:r>
            <a:r>
              <a:rPr lang="fr-FR" sz="4800" dirty="0">
                <a:hlinkClick r:id="rId3"/>
              </a:rPr>
              <a:t>societemelunaisedetimbrologie@laposte.net</a:t>
            </a:r>
            <a:endParaRPr lang="fr-FR" sz="4800" dirty="0"/>
          </a:p>
          <a:p>
            <a:pPr marL="0" indent="0">
              <a:buNone/>
            </a:pPr>
            <a:r>
              <a:rPr lang="fr-FR" sz="4800" dirty="0"/>
              <a:t>                                                                 Siret : 510 490865 00019</a:t>
            </a:r>
          </a:p>
          <a:p>
            <a:pPr marL="0" indent="0">
              <a:buNone/>
            </a:pPr>
            <a:r>
              <a:rPr lang="fr-FR" sz="6400" dirty="0"/>
              <a:t>                                </a:t>
            </a:r>
            <a:r>
              <a:rPr lang="fr-FR" sz="7200" b="1" dirty="0">
                <a:solidFill>
                  <a:srgbClr val="FF0000"/>
                </a:solidFill>
              </a:rPr>
              <a:t>Site internet: </a:t>
            </a:r>
            <a:r>
              <a:rPr lang="fr-FR" sz="7200" b="1" u="sng" dirty="0">
                <a:solidFill>
                  <a:srgbClr val="FF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http://smt77.online.fr</a:t>
            </a:r>
            <a:endParaRPr lang="fr-FR" sz="7200" b="1" u="sng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fr-FR" sz="72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fr-FR" sz="72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fr-FR" sz="1200" dirty="0"/>
          </a:p>
          <a:p>
            <a:pPr marL="0" indent="0">
              <a:buNone/>
            </a:pPr>
            <a:endParaRPr lang="fr-FR" sz="1200" dirty="0"/>
          </a:p>
          <a:p>
            <a:pPr marL="0" indent="0">
              <a:buNone/>
            </a:pPr>
            <a:endParaRPr lang="fr-FR" sz="1200" dirty="0"/>
          </a:p>
          <a:p>
            <a:pPr marL="0" indent="0">
              <a:buNone/>
            </a:pPr>
            <a:endParaRPr lang="fr-FR" sz="1200" dirty="0"/>
          </a:p>
          <a:p>
            <a:pPr marL="0" indent="0">
              <a:buNone/>
            </a:pPr>
            <a:endParaRPr lang="fr-FR" sz="1200" dirty="0"/>
          </a:p>
          <a:p>
            <a:pPr marL="0" indent="0">
              <a:buNone/>
            </a:pPr>
            <a:endParaRPr lang="fr-FR" sz="1200" dirty="0"/>
          </a:p>
          <a:p>
            <a:pPr marL="0" indent="0">
              <a:buNone/>
            </a:pPr>
            <a:endParaRPr lang="fr-FR" sz="1200" dirty="0"/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xmlns="" id="{A40E31D8-A8BD-4E5F-9B5F-2745FB0088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1925" y="494706"/>
            <a:ext cx="1367550" cy="1707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xmlns="" id="{56224000-9322-C8A4-3990-0E6EA5B45484}"/>
              </a:ext>
            </a:extLst>
          </p:cNvPr>
          <p:cNvSpPr txBox="1"/>
          <p:nvPr/>
        </p:nvSpPr>
        <p:spPr>
          <a:xfrm>
            <a:off x="388620" y="2152136"/>
            <a:ext cx="6659880" cy="8279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--------------------------------------------------------------------------------------------</a:t>
            </a:r>
          </a:p>
          <a:p>
            <a:r>
              <a:rPr lang="fr-FR" dirty="0"/>
              <a:t>                                           </a:t>
            </a:r>
            <a:r>
              <a:rPr lang="fr-FR" sz="2000" b="1" dirty="0"/>
              <a:t>Bulletin d’adhésion</a:t>
            </a:r>
            <a:endParaRPr lang="fr-FR" b="1" dirty="0"/>
          </a:p>
          <a:p>
            <a:r>
              <a:rPr lang="fr-FR" dirty="0"/>
              <a:t>                                             </a:t>
            </a:r>
            <a:r>
              <a:rPr lang="fr-FR" sz="1200" dirty="0"/>
              <a:t>( A remplir très lisiblement )</a:t>
            </a:r>
          </a:p>
          <a:p>
            <a:endParaRPr lang="fr-FR" dirty="0"/>
          </a:p>
          <a:p>
            <a:r>
              <a:rPr lang="fr-FR" sz="1400" dirty="0"/>
              <a:t>Nom : …………………………………………………….      Prénom : …………………………………………………..</a:t>
            </a:r>
          </a:p>
          <a:p>
            <a:endParaRPr lang="fr-FR" sz="1400" dirty="0" smtClean="0"/>
          </a:p>
          <a:p>
            <a:r>
              <a:rPr lang="fr-FR" sz="1400" dirty="0" smtClean="0"/>
              <a:t>Date </a:t>
            </a:r>
            <a:r>
              <a:rPr lang="fr-FR" sz="1400" dirty="0"/>
              <a:t>de naissance : ……………………………….       Profession : ………………………………………………</a:t>
            </a:r>
          </a:p>
          <a:p>
            <a:endParaRPr lang="fr-FR" sz="1400" dirty="0" smtClean="0"/>
          </a:p>
          <a:p>
            <a:r>
              <a:rPr lang="fr-FR" sz="1400" dirty="0" smtClean="0"/>
              <a:t>Adresse : ……………………………………………………………………………………………………………………….. </a:t>
            </a:r>
          </a:p>
          <a:p>
            <a:endParaRPr lang="fr-FR" sz="1400" dirty="0" smtClean="0"/>
          </a:p>
          <a:p>
            <a:r>
              <a:rPr lang="fr-FR" sz="1400" dirty="0" smtClean="0"/>
              <a:t>Téléphone </a:t>
            </a:r>
            <a:r>
              <a:rPr lang="fr-FR" sz="1400" dirty="0"/>
              <a:t>: </a:t>
            </a:r>
            <a:r>
              <a:rPr lang="fr-FR" sz="1400" dirty="0" smtClean="0"/>
              <a:t>…………………………………………….</a:t>
            </a:r>
          </a:p>
          <a:p>
            <a:endParaRPr lang="fr-FR" sz="1400" dirty="0"/>
          </a:p>
          <a:p>
            <a:r>
              <a:rPr lang="fr-FR" sz="1400" dirty="0" smtClean="0"/>
              <a:t>Adresse mail : ………………………………………..</a:t>
            </a:r>
          </a:p>
          <a:p>
            <a:endParaRPr lang="fr-FR" sz="1400" dirty="0"/>
          </a:p>
          <a:p>
            <a:pPr algn="just"/>
            <a:r>
              <a:rPr lang="fr-FR" sz="1400" dirty="0"/>
              <a:t>Déclare adhérer à la Société Melunaise de </a:t>
            </a:r>
            <a:r>
              <a:rPr lang="fr-FR" sz="1400" dirty="0" err="1"/>
              <a:t>Timbrologie</a:t>
            </a:r>
            <a:r>
              <a:rPr lang="fr-FR" sz="1400" dirty="0"/>
              <a:t> ( SMT ) après avoir pris connaissance des statuts et règlement intérieur de l’association à la date de la présente demande.</a:t>
            </a:r>
          </a:p>
          <a:p>
            <a:r>
              <a:rPr lang="fr-FR" sz="1400" dirty="0"/>
              <a:t>Je m’engage à verser la somme de : 22 euros en tant que cotisation annuelle de membre actif </a:t>
            </a:r>
            <a:r>
              <a:rPr lang="fr-FR" sz="1400" dirty="0" smtClean="0"/>
              <a:t>. (7 euros pour les jeunes avec autorisation parentale)</a:t>
            </a:r>
            <a:endParaRPr lang="fr-FR" sz="1400" dirty="0"/>
          </a:p>
          <a:p>
            <a:endParaRPr lang="fr-FR" sz="1400" dirty="0"/>
          </a:p>
          <a:p>
            <a:r>
              <a:rPr lang="fr-FR" sz="1400" dirty="0" smtClean="0">
                <a:sym typeface="Wingdings"/>
              </a:rPr>
              <a:t>		</a:t>
            </a:r>
            <a:r>
              <a:rPr lang="fr-FR" sz="1400" dirty="0" smtClean="0"/>
              <a:t>Je </a:t>
            </a:r>
            <a:r>
              <a:rPr lang="fr-FR" sz="1400" dirty="0"/>
              <a:t>désire recevoir des circulations</a:t>
            </a:r>
          </a:p>
          <a:p>
            <a:r>
              <a:rPr lang="fr-FR" sz="1400" dirty="0" smtClean="0">
                <a:sym typeface="Wingdings"/>
              </a:rPr>
              <a:t>		</a:t>
            </a:r>
            <a:r>
              <a:rPr lang="fr-FR" sz="1400" dirty="0" smtClean="0"/>
              <a:t>Je </a:t>
            </a:r>
            <a:r>
              <a:rPr lang="fr-FR" sz="1400" dirty="0"/>
              <a:t>désire être inscrit au service des nouveautés</a:t>
            </a:r>
          </a:p>
          <a:p>
            <a:endParaRPr lang="fr-FR" sz="1400" dirty="0"/>
          </a:p>
          <a:p>
            <a:r>
              <a:rPr lang="fr-FR" sz="1400" dirty="0"/>
              <a:t>                                                                     Fait à ………………........ Le : …………………….</a:t>
            </a:r>
          </a:p>
          <a:p>
            <a:endParaRPr lang="fr-FR" sz="1400" dirty="0"/>
          </a:p>
          <a:p>
            <a:r>
              <a:rPr lang="fr-FR" sz="1400" dirty="0"/>
              <a:t>                                                                     Signature :</a:t>
            </a:r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400" dirty="0"/>
          </a:p>
          <a:p>
            <a:r>
              <a:rPr lang="fr-FR" sz="1400" dirty="0" smtClean="0"/>
              <a:t>Pour </a:t>
            </a:r>
            <a:r>
              <a:rPr lang="fr-FR" sz="1400" dirty="0"/>
              <a:t>tout renseignement complémentaire contacter:</a:t>
            </a:r>
          </a:p>
          <a:p>
            <a:r>
              <a:rPr lang="fr-FR" sz="1400" dirty="0"/>
              <a:t>Le président :  M. Patrick Delvert           </a:t>
            </a:r>
            <a:r>
              <a:rPr lang="fr-FR" sz="1400" dirty="0" smtClean="0">
                <a:hlinkClick r:id="rId6"/>
              </a:rPr>
              <a:t>patrick.delvert@wanadoo.fr</a:t>
            </a:r>
            <a:endParaRPr lang="fr-FR" sz="1400" dirty="0" smtClean="0"/>
          </a:p>
          <a:p>
            <a:r>
              <a:rPr lang="fr-FR" sz="1400" dirty="0" smtClean="0"/>
              <a:t>						01 64 37 02 94 (laisser message)</a:t>
            </a:r>
            <a:endParaRPr lang="fr-FR" sz="1400" dirty="0"/>
          </a:p>
          <a:p>
            <a:r>
              <a:rPr lang="fr-FR" sz="1400" dirty="0"/>
              <a:t>Le secrétariat : Mme Rita Le Lons         </a:t>
            </a:r>
            <a:r>
              <a:rPr lang="fr-FR" sz="1400" dirty="0">
                <a:hlinkClick r:id="rId7"/>
              </a:rPr>
              <a:t>pierre-rita.lelons@wanadoo.fr</a:t>
            </a:r>
            <a:r>
              <a:rPr lang="fr-FR" sz="1400" dirty="0"/>
              <a:t> </a:t>
            </a:r>
          </a:p>
          <a:p>
            <a:r>
              <a:rPr lang="fr-FR" sz="1400" dirty="0" smtClean="0"/>
              <a:t>32, Allée Eugène </a:t>
            </a:r>
            <a:r>
              <a:rPr lang="fr-FR" sz="1400" dirty="0" smtClean="0"/>
              <a:t>Delacroix - Résidence </a:t>
            </a:r>
            <a:r>
              <a:rPr lang="fr-FR" sz="1400" dirty="0" smtClean="0"/>
              <a:t>« La </a:t>
            </a:r>
            <a:r>
              <a:rPr lang="fr-FR" sz="1400" dirty="0" err="1" smtClean="0"/>
              <a:t>Villaubois</a:t>
            </a:r>
            <a:r>
              <a:rPr lang="fr-FR" sz="1400" dirty="0" smtClean="0"/>
              <a:t> </a:t>
            </a:r>
            <a:r>
              <a:rPr lang="fr-FR" sz="1400" dirty="0" smtClean="0"/>
              <a:t>» - 77 190 - DAMMARIE </a:t>
            </a:r>
            <a:r>
              <a:rPr lang="fr-FR" sz="1400" dirty="0" smtClean="0"/>
              <a:t>LES LYS</a:t>
            </a:r>
            <a:endParaRPr lang="fr-FR" sz="1400" dirty="0"/>
          </a:p>
          <a:p>
            <a:r>
              <a:rPr lang="fr-FR" sz="1400" dirty="0" smtClean="0"/>
              <a:t>_______________________________________________________________________</a:t>
            </a:r>
            <a:endParaRPr lang="fr-FR" sz="1400" dirty="0"/>
          </a:p>
          <a:p>
            <a:r>
              <a:rPr lang="fr-FR" sz="1000" dirty="0"/>
              <a:t>                                                                    Siège social : </a:t>
            </a:r>
            <a:r>
              <a:rPr lang="fr-FR" sz="1000" dirty="0" err="1"/>
              <a:t>Hotel</a:t>
            </a:r>
            <a:r>
              <a:rPr lang="fr-FR" sz="1000" dirty="0"/>
              <a:t> de Ville  -  77000 Melun</a:t>
            </a:r>
          </a:p>
        </p:txBody>
      </p:sp>
    </p:spTree>
    <p:extLst>
      <p:ext uri="{BB962C8B-B14F-4D97-AF65-F5344CB8AC3E}">
        <p14:creationId xmlns:p14="http://schemas.microsoft.com/office/powerpoint/2010/main" xmlns="" val="257935820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17036</TotalTime>
  <Words>135</Words>
  <Application>Microsoft Office PowerPoint</Application>
  <PresentationFormat>Personnalisé</PresentationFormat>
  <Paragraphs>47</Paragraphs>
  <Slides>1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____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meis jean-christophe</dc:creator>
  <cp:lastModifiedBy>Patrick</cp:lastModifiedBy>
  <cp:revision>267</cp:revision>
  <cp:lastPrinted>2022-03-18T23:45:56Z</cp:lastPrinted>
  <dcterms:created xsi:type="dcterms:W3CDTF">2021-09-06T10:12:35Z</dcterms:created>
  <dcterms:modified xsi:type="dcterms:W3CDTF">2024-06-14T09:22:45Z</dcterms:modified>
</cp:coreProperties>
</file>